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604" y="1772816"/>
            <a:ext cx="360326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437" y="5157192"/>
            <a:ext cx="5975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with different recombinant soluble VEGF receptor proteins using a monoclonal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VEGFR-3/FLT-4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101-M37]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 cross reactivity visible with mouse sFlk-1, human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sFlt-1 but a weak one with human sFlt-1. </a:t>
            </a:r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312836" y="946655"/>
            <a:ext cx="45048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VEGFR3/FLT-4 (#2E11)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101-M37)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2012-11-19T13:34:28Z</dcterms:created>
  <dcterms:modified xsi:type="dcterms:W3CDTF">2015-03-18T11:19:29Z</dcterms:modified>
</cp:coreProperties>
</file>